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3E00A1-12CC-C833-E708-FC46175101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10980" y="361219"/>
            <a:ext cx="9515403" cy="299416"/>
          </a:xfrm>
        </p:spPr>
        <p:txBody>
          <a:bodyPr>
            <a:noAutofit/>
          </a:bodyPr>
          <a:lstStyle/>
          <a:p>
            <a:r>
              <a:rPr lang="ru-RU" sz="3600" b="1" i="1" dirty="0">
                <a:solidFill>
                  <a:srgbClr val="7030A0"/>
                </a:solidFill>
                <a:highlight>
                  <a:srgbClr val="00FFFF"/>
                </a:highlight>
              </a:rPr>
              <a:t>Как быстро собрать 10 000 за неделю</a:t>
            </a:r>
            <a:endParaRPr lang="ru-RU" sz="3600" b="1" i="1" dirty="0">
              <a:highlight>
                <a:srgbClr val="00FFFF"/>
              </a:highlight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CAFEE48-5F1B-38AE-1068-186EC41AA0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954" y="1359017"/>
            <a:ext cx="10805020" cy="4488109"/>
          </a:xfrm>
        </p:spPr>
        <p:txBody>
          <a:bodyPr>
            <a:normAutofit/>
          </a:bodyPr>
          <a:lstStyle/>
          <a:p>
            <a:pPr algn="l"/>
            <a:r>
              <a:rPr lang="ru-RU" sz="1600" b="1" dirty="0">
                <a:solidFill>
                  <a:schemeClr val="tx1"/>
                </a:solidFill>
                <a:latin typeface="Bahnschrift SemiCondensed" panose="020B0502040204020203" pitchFamily="34" charset="0"/>
              </a:rPr>
              <a:t>Собственный перевод в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Bahnschrift SemiCondensed" panose="020B0502040204020203" pitchFamily="34" charset="0"/>
              </a:rPr>
              <a:t>500 ₽                                                                                                                  500 ₽</a:t>
            </a:r>
            <a:r>
              <a:rPr lang="ru-RU" sz="1600" b="1" dirty="0">
                <a:solidFill>
                  <a:schemeClr val="tx1"/>
                </a:solidFill>
                <a:latin typeface="Bahnschrift SemiCondensed" panose="020B0502040204020203" pitchFamily="34" charset="0"/>
              </a:rPr>
              <a:t> </a:t>
            </a:r>
          </a:p>
          <a:p>
            <a:pPr algn="l"/>
            <a:r>
              <a:rPr lang="ru-RU" sz="1600" b="1" dirty="0">
                <a:solidFill>
                  <a:schemeClr val="tx1"/>
                </a:solidFill>
                <a:latin typeface="Bahnschrift SemiCondensed" panose="020B0502040204020203" pitchFamily="34" charset="0"/>
              </a:rPr>
              <a:t>Попросите четырех членов семьи перевести по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Bahnschrift SemiCondensed" panose="020B0502040204020203" pitchFamily="34" charset="0"/>
              </a:rPr>
              <a:t>500 ₽                                                                               2000 ₽ </a:t>
            </a:r>
          </a:p>
          <a:p>
            <a:pPr algn="l"/>
            <a:r>
              <a:rPr lang="ru-RU" sz="1600" b="1" dirty="0">
                <a:solidFill>
                  <a:schemeClr val="tx1"/>
                </a:solidFill>
                <a:latin typeface="Bahnschrift SemiCondensed" panose="020B0502040204020203" pitchFamily="34" charset="0"/>
              </a:rPr>
              <a:t>Попросите трех друзей поддержать по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Bahnschrift SemiCondensed" panose="020B0502040204020203" pitchFamily="34" charset="0"/>
              </a:rPr>
              <a:t>400 ₽                                                                                           1200 ₽ </a:t>
            </a:r>
          </a:p>
          <a:p>
            <a:pPr algn="l"/>
            <a:r>
              <a:rPr lang="ru-RU" sz="1600" b="1" dirty="0">
                <a:solidFill>
                  <a:schemeClr val="tx1"/>
                </a:solidFill>
                <a:latin typeface="Bahnschrift SemiCondensed" panose="020B0502040204020203" pitchFamily="34" charset="0"/>
              </a:rPr>
              <a:t>Попросите четырех коллег поддержать по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Bahnschrift SemiCondensed" panose="020B0502040204020203" pitchFamily="34" charset="0"/>
              </a:rPr>
              <a:t>300 ₽                                                                                      1200 ₽ </a:t>
            </a:r>
          </a:p>
          <a:p>
            <a:pPr algn="l"/>
            <a:r>
              <a:rPr lang="ru-RU" sz="1600" b="1" dirty="0">
                <a:solidFill>
                  <a:schemeClr val="tx1"/>
                </a:solidFill>
                <a:latin typeface="Bahnschrift SemiCondensed" panose="020B0502040204020203" pitchFamily="34" charset="0"/>
              </a:rPr>
              <a:t>Попросите лично 10 человек поддержать по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Bahnschrift SemiCondensed" panose="020B0502040204020203" pitchFamily="34" charset="0"/>
              </a:rPr>
              <a:t>300 ₽                                                                                   3000 ₽ </a:t>
            </a:r>
          </a:p>
          <a:p>
            <a:pPr algn="l"/>
            <a:r>
              <a:rPr lang="ru-RU" sz="1600" b="1">
                <a:solidFill>
                  <a:schemeClr val="tx1"/>
                </a:solidFill>
                <a:latin typeface="Bahnschrift SemiCondensed" panose="020B0502040204020203" pitchFamily="34" charset="0"/>
              </a:rPr>
              <a:t>Попросите </a:t>
            </a:r>
            <a:r>
              <a:rPr lang="ru-RU" sz="1600" b="1" dirty="0">
                <a:solidFill>
                  <a:schemeClr val="tx1"/>
                </a:solidFill>
                <a:latin typeface="Bahnschrift SemiCondensed" panose="020B0502040204020203" pitchFamily="34" charset="0"/>
              </a:rPr>
              <a:t>через социальные сети поддержать по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Bahnschrift SemiCondensed" panose="020B0502040204020203" pitchFamily="34" charset="0"/>
              </a:rPr>
              <a:t>200 </a:t>
            </a:r>
            <a:r>
              <a:rPr lang="ru-RU" sz="2000" b="1">
                <a:solidFill>
                  <a:schemeClr val="accent6">
                    <a:lumMod val="75000"/>
                  </a:schemeClr>
                </a:solidFill>
                <a:latin typeface="Bahnschrift SemiCondensed" panose="020B0502040204020203" pitchFamily="34" charset="0"/>
              </a:rPr>
              <a:t>₽                                                                          2100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Bahnschrift SemiCondensed" panose="020B0502040204020203" pitchFamily="34" charset="0"/>
              </a:rPr>
              <a:t>₽ </a:t>
            </a:r>
          </a:p>
          <a:p>
            <a:pPr algn="l"/>
            <a:endParaRPr lang="ru-RU" sz="1600" b="1" dirty="0">
              <a:solidFill>
                <a:schemeClr val="tx1"/>
              </a:solidFill>
              <a:latin typeface="Bahnschrift SemiCondensed" panose="020B0502040204020203" pitchFamily="34" charset="0"/>
            </a:endParaRPr>
          </a:p>
          <a:p>
            <a:pPr algn="l"/>
            <a:r>
              <a:rPr lang="ru-RU" sz="1600" b="1" dirty="0">
                <a:solidFill>
                  <a:schemeClr val="tx1"/>
                </a:solidFill>
                <a:latin typeface="Bahnschrift SemiCondensed" panose="020B0502040204020203" pitchFamily="34" charset="0"/>
              </a:rPr>
              <a:t>                                                                                                                                                                       </a:t>
            </a:r>
            <a:r>
              <a:rPr lang="ru-RU" sz="2400" b="1" dirty="0">
                <a:solidFill>
                  <a:schemeClr val="tx1"/>
                </a:solidFill>
                <a:highlight>
                  <a:srgbClr val="00FFFF"/>
                </a:highlight>
                <a:latin typeface="Bahnschrift SemiCondensed" panose="020B0502040204020203" pitchFamily="34" charset="0"/>
              </a:rPr>
              <a:t>ИТОГО : 10 000 руб. </a:t>
            </a:r>
            <a:endParaRPr lang="ru-RU" sz="1600" b="1" dirty="0">
              <a:solidFill>
                <a:schemeClr val="tx1"/>
              </a:solidFill>
              <a:highlight>
                <a:srgbClr val="00FFFF"/>
              </a:highlight>
              <a:latin typeface="Bahnschrift SemiCondensed" panose="020B0502040204020203" pitchFamily="34" charset="0"/>
            </a:endParaRPr>
          </a:p>
          <a:p>
            <a:pPr algn="l"/>
            <a:endParaRPr lang="ru-RU" sz="1600" b="1" dirty="0">
              <a:solidFill>
                <a:schemeClr val="tx1"/>
              </a:solidFill>
              <a:latin typeface="Bahnschrift SemiCondensed" panose="020B0502040204020203" pitchFamily="34" charset="0"/>
            </a:endParaRPr>
          </a:p>
          <a:p>
            <a:pPr algn="l"/>
            <a:endParaRPr lang="ru-RU" sz="1600" b="1" dirty="0">
              <a:solidFill>
                <a:schemeClr val="tx1"/>
              </a:solidFill>
              <a:latin typeface="Bahnschrift SemiCondensed" panose="020B0502040204020203" pitchFamily="34" charset="0"/>
            </a:endParaRPr>
          </a:p>
          <a:p>
            <a:pPr algn="l"/>
            <a:endParaRPr lang="ru-RU" sz="1600" b="1" dirty="0">
              <a:solidFill>
                <a:schemeClr val="tx1"/>
              </a:solidFill>
              <a:latin typeface="Bahnschrift SemiCondensed" panose="020B0502040204020203" pitchFamily="34" charset="0"/>
            </a:endParaRPr>
          </a:p>
          <a:p>
            <a:pPr algn="l"/>
            <a:endParaRPr lang="ru-RU" sz="1600" b="1" dirty="0">
              <a:solidFill>
                <a:schemeClr val="tx1"/>
              </a:solidFill>
              <a:latin typeface="Bahnschrift SemiCondensed" panose="020B0502040204020203" pitchFamily="34" charset="0"/>
            </a:endParaRPr>
          </a:p>
          <a:p>
            <a:pPr algn="l"/>
            <a:endParaRPr lang="ru-RU" sz="1600" b="1" dirty="0">
              <a:solidFill>
                <a:schemeClr val="tx1"/>
              </a:solidFill>
              <a:latin typeface="Bahnschrift SemiCondensed" panose="020B0502040204020203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CCC7216-75F6-1AA8-B929-3F4D1E54A6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5700937"/>
            <a:ext cx="3011647" cy="1157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298774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32</TotalTime>
  <Words>69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Bahnschrift SemiCondensed</vt:lpstr>
      <vt:lpstr>Tw Cen MT</vt:lpstr>
      <vt:lpstr>Капля</vt:lpstr>
      <vt:lpstr>Как быстро собрать 10 000 за неделю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быстро собрать 10 000 за неделю</dc:title>
  <dc:creator>Maria</dc:creator>
  <cp:lastModifiedBy>Елена  Маклецова</cp:lastModifiedBy>
  <cp:revision>2</cp:revision>
  <dcterms:created xsi:type="dcterms:W3CDTF">2022-09-08T10:26:34Z</dcterms:created>
  <dcterms:modified xsi:type="dcterms:W3CDTF">2023-12-07T10:42:36Z</dcterms:modified>
</cp:coreProperties>
</file>